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33" Type="http://schemas.openxmlformats.org/officeDocument/2006/relationships/image" Target="../media/image258.png"/><Relationship Id="rId34" Type="http://schemas.openxmlformats.org/officeDocument/2006/relationships/image" Target="../media/image2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11912" y="3882570"/>
            <a:ext cx="6995970" cy="5010864"/>
            <a:chOff x="11411912" y="3882570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1912" y="3882570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680" y="-240266"/>
            <a:ext cx="6995970" cy="5010864"/>
            <a:chOff x="1792680" y="-240266"/>
            <a:chExt cx="6995970" cy="50108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2680" y="-2402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9055" y="3490502"/>
            <a:ext cx="9029552" cy="6173956"/>
            <a:chOff x="1519055" y="3490502"/>
            <a:chExt cx="9029552" cy="61739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055" y="3490502"/>
              <a:ext cx="9029552" cy="6173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60022" y="3577133"/>
            <a:ext cx="418453" cy="510268"/>
            <a:chOff x="3860022" y="3577133"/>
            <a:chExt cx="418453" cy="5102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740000">
              <a:off x="3860022" y="3577133"/>
              <a:ext cx="418453" cy="510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80071" y="8912555"/>
            <a:ext cx="8976671" cy="1518447"/>
            <a:chOff x="980071" y="8912555"/>
            <a:chExt cx="8976671" cy="15184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980071" y="8912555"/>
              <a:ext cx="8976671" cy="15184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80009" y="1998499"/>
            <a:ext cx="4468041" cy="533333"/>
            <a:chOff x="10280009" y="1998499"/>
            <a:chExt cx="4468041" cy="5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0009" y="1998499"/>
              <a:ext cx="4468041" cy="5333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2668" y="2009925"/>
            <a:ext cx="4277300" cy="5513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5281" y="2442852"/>
            <a:ext cx="4555134" cy="48213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77578" y="6965486"/>
            <a:ext cx="4872905" cy="142985"/>
            <a:chOff x="10077578" y="6965486"/>
            <a:chExt cx="4872905" cy="14298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077578" y="6965486"/>
              <a:ext cx="4872905" cy="66079"/>
              <a:chOff x="10077578" y="6965486"/>
              <a:chExt cx="4872905" cy="6607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77578" y="6965486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077578" y="7042392"/>
              <a:ext cx="4872905" cy="66079"/>
              <a:chOff x="10077578" y="7042392"/>
              <a:chExt cx="4872905" cy="6607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77578" y="7042392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4478" y="7231878"/>
            <a:ext cx="4450728" cy="6846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267043" cy="5418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7668900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8534" y="3763190"/>
            <a:ext cx="7894797" cy="5060116"/>
            <a:chOff x="788534" y="3763190"/>
            <a:chExt cx="7894797" cy="5060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534" y="3763190"/>
              <a:ext cx="7894797" cy="50601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03392" y="3737650"/>
            <a:ext cx="7122990" cy="5111196"/>
            <a:chOff x="10203392" y="3737650"/>
            <a:chExt cx="7122990" cy="51111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3392" y="3737650"/>
              <a:ext cx="7122990" cy="51111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1077" y="8904249"/>
            <a:ext cx="3591701" cy="4553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4001" y="8931782"/>
            <a:ext cx="3422206" cy="4553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267043" cy="5831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7668900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6190" y="3777576"/>
            <a:ext cx="8666667" cy="4425879"/>
            <a:chOff x="476190" y="3777576"/>
            <a:chExt cx="8666667" cy="4425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190" y="3777576"/>
              <a:ext cx="8666667" cy="44258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83096" y="3376192"/>
            <a:ext cx="7243286" cy="5096811"/>
            <a:chOff x="10083096" y="3376192"/>
            <a:chExt cx="7243286" cy="5096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3096" y="3376192"/>
              <a:ext cx="7243286" cy="50968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1077" y="8255906"/>
            <a:ext cx="3745339" cy="4553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37334" y="8255906"/>
            <a:ext cx="3432530" cy="4539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110405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4" y="1826880"/>
            <a:ext cx="7341566" cy="17276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386" y="8234721"/>
            <a:ext cx="1749879" cy="8932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433" y="9068896"/>
            <a:ext cx="8129638" cy="864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4361" y="8234724"/>
            <a:ext cx="2016441" cy="8932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2932" y="9068895"/>
            <a:ext cx="8260657" cy="8640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3188" y="3402093"/>
            <a:ext cx="2604637" cy="4652420"/>
            <a:chOff x="993188" y="3402093"/>
            <a:chExt cx="2604637" cy="46524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188" y="3402093"/>
              <a:ext cx="2604637" cy="46524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4314" y="3225160"/>
            <a:ext cx="705473" cy="754465"/>
            <a:chOff x="684314" y="3225160"/>
            <a:chExt cx="705473" cy="7544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4314" y="3225160"/>
              <a:ext cx="705473" cy="7544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42962" y="3465745"/>
            <a:ext cx="2778611" cy="4737017"/>
            <a:chOff x="10742962" y="3465745"/>
            <a:chExt cx="2778611" cy="47370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2962" y="3465745"/>
              <a:ext cx="2778611" cy="47370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64492" y="3416895"/>
            <a:ext cx="2628587" cy="4652420"/>
            <a:chOff x="3664492" y="3416895"/>
            <a:chExt cx="2628587" cy="4652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64492" y="3416895"/>
              <a:ext cx="2628587" cy="46524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50222" y="3411617"/>
            <a:ext cx="2632136" cy="4672645"/>
            <a:chOff x="6350222" y="3411617"/>
            <a:chExt cx="2632136" cy="46726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50222" y="3411617"/>
              <a:ext cx="2632136" cy="46726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71813" y="3465745"/>
            <a:ext cx="2689836" cy="4760838"/>
            <a:chOff x="13671813" y="3465745"/>
            <a:chExt cx="2689836" cy="47608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71813" y="3465745"/>
              <a:ext cx="2689836" cy="47608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55256" y="3228955"/>
            <a:ext cx="787213" cy="791563"/>
            <a:chOff x="10055256" y="3228955"/>
            <a:chExt cx="787213" cy="79156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55256" y="3228955"/>
              <a:ext cx="787213" cy="791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110405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4" y="1826880"/>
            <a:ext cx="7361328" cy="17276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33781" y="3697593"/>
            <a:ext cx="5575742" cy="3077436"/>
            <a:chOff x="12233781" y="3697593"/>
            <a:chExt cx="5575742" cy="30774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233781" y="3697593"/>
              <a:ext cx="5575742" cy="706178"/>
              <a:chOff x="12233781" y="3697593"/>
              <a:chExt cx="5575742" cy="70617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33781" y="3697593"/>
                <a:ext cx="5575742" cy="70617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6904" y="3730836"/>
              <a:ext cx="4257338" cy="6410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6245" y="4602684"/>
              <a:ext cx="5035882" cy="22324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97132" y="7552661"/>
            <a:ext cx="1308176" cy="110341"/>
            <a:chOff x="3797132" y="7552661"/>
            <a:chExt cx="1308176" cy="1103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97132" y="7552661"/>
              <a:ext cx="1308176" cy="1103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17617" y="7552661"/>
            <a:ext cx="1452650" cy="110341"/>
            <a:chOff x="8017617" y="7552661"/>
            <a:chExt cx="1452650" cy="1103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017617" y="7552661"/>
              <a:ext cx="1452650" cy="1103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08223" y="3369887"/>
            <a:ext cx="4896866" cy="4896866"/>
            <a:chOff x="4108223" y="3369887"/>
            <a:chExt cx="4896866" cy="48968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8223" y="3369887"/>
              <a:ext cx="4896866" cy="48968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1624" y="7173196"/>
            <a:ext cx="820076" cy="787682"/>
            <a:chOff x="9641624" y="7173196"/>
            <a:chExt cx="820076" cy="7876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9641624" y="7173196"/>
              <a:ext cx="820076" cy="78768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13990" y="7942790"/>
            <a:ext cx="1196293" cy="4163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61014" y="7320805"/>
            <a:ext cx="980773" cy="64066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13990" y="8232466"/>
            <a:ext cx="1729150" cy="72403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862698" y="7225216"/>
            <a:ext cx="820076" cy="787682"/>
            <a:chOff x="2862698" y="7225216"/>
            <a:chExt cx="820076" cy="78768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2862698" y="7225216"/>
              <a:ext cx="820076" cy="78768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3933" y="8127657"/>
            <a:ext cx="2519017" cy="41634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82104" y="7372820"/>
            <a:ext cx="980773" cy="64066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1590" y="8478066"/>
            <a:ext cx="2530407" cy="72404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822714" y="2853729"/>
            <a:ext cx="900045" cy="787682"/>
            <a:chOff x="2822714" y="2853729"/>
            <a:chExt cx="900045" cy="78768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2822714" y="2853729"/>
              <a:ext cx="900045" cy="78768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62636" y="3796162"/>
            <a:ext cx="1318541" cy="41634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82104" y="3041319"/>
            <a:ext cx="980773" cy="64066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6828" y="4152285"/>
            <a:ext cx="2358719" cy="33245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79634" y="5053296"/>
            <a:ext cx="4136729" cy="15708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797132" y="3287555"/>
            <a:ext cx="1696316" cy="576595"/>
            <a:chOff x="3797132" y="3287555"/>
            <a:chExt cx="1696316" cy="57659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97132" y="3287555"/>
              <a:ext cx="1696316" cy="5765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51663" y="5221652"/>
            <a:ext cx="2589519" cy="2170732"/>
            <a:chOff x="10051663" y="5221652"/>
            <a:chExt cx="2589519" cy="21707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51663" y="5221652"/>
              <a:ext cx="2589519" cy="217073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01755" y="5236311"/>
            <a:ext cx="2589519" cy="2170732"/>
            <a:chOff x="501755" y="5236311"/>
            <a:chExt cx="2589519" cy="217073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755" y="5236311"/>
              <a:ext cx="2589519" cy="21707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1755" y="787171"/>
            <a:ext cx="2589519" cy="2170732"/>
            <a:chOff x="501755" y="787171"/>
            <a:chExt cx="2589519" cy="217073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1755" y="787171"/>
              <a:ext cx="2589519" cy="2170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476548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4" y="1826880"/>
            <a:ext cx="7807766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45953" y="3836533"/>
            <a:ext cx="5346188" cy="4955505"/>
            <a:chOff x="6345953" y="3836533"/>
            <a:chExt cx="5346188" cy="4955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5953" y="3836533"/>
              <a:ext cx="5346188" cy="49555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93612" y="4629809"/>
            <a:ext cx="418453" cy="510268"/>
            <a:chOff x="8293612" y="4629809"/>
            <a:chExt cx="418453" cy="5102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8293612" y="4629809"/>
              <a:ext cx="418453" cy="510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524" y="4980857"/>
            <a:ext cx="5089519" cy="2430076"/>
            <a:chOff x="1183524" y="4980857"/>
            <a:chExt cx="5089519" cy="24300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249" y="4927525"/>
              <a:ext cx="3751404" cy="63842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75837" y="5579751"/>
              <a:ext cx="4872905" cy="142985"/>
              <a:chOff x="1275837" y="5579751"/>
              <a:chExt cx="4872905" cy="1429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75837" y="5579751"/>
                <a:ext cx="4872905" cy="66079"/>
                <a:chOff x="1275837" y="5579751"/>
                <a:chExt cx="4872905" cy="6607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75837" y="5579751"/>
                  <a:ext cx="4872905" cy="6607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75837" y="5656657"/>
                <a:ext cx="4872905" cy="66079"/>
                <a:chOff x="1275837" y="5656657"/>
                <a:chExt cx="4872905" cy="6607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75837" y="5656657"/>
                  <a:ext cx="4872905" cy="660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5429" y="5844439"/>
              <a:ext cx="5215844" cy="15107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78381" y="4980857"/>
            <a:ext cx="5089519" cy="2430076"/>
            <a:chOff x="11878381" y="4980857"/>
            <a:chExt cx="5089519" cy="2430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20001" y="4927525"/>
              <a:ext cx="4681776" cy="64105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1970659" y="5579751"/>
              <a:ext cx="4872905" cy="142985"/>
              <a:chOff x="11970659" y="5579751"/>
              <a:chExt cx="4872905" cy="14298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1970659" y="5579751"/>
                <a:ext cx="4872905" cy="66079"/>
                <a:chOff x="11970659" y="5579751"/>
                <a:chExt cx="4872905" cy="6607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970659" y="5579751"/>
                  <a:ext cx="4872905" cy="6607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1970659" y="5656657"/>
                <a:ext cx="4872905" cy="66079"/>
                <a:chOff x="11970659" y="5656657"/>
                <a:chExt cx="4872905" cy="6607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970659" y="5656657"/>
                  <a:ext cx="4872905" cy="660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37649" y="5844439"/>
              <a:ext cx="5240273" cy="15215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682" y="3015766"/>
            <a:ext cx="6995970" cy="5010864"/>
            <a:chOff x="8019682" y="3015766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9682" y="30157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525" y="667945"/>
            <a:ext cx="4156408" cy="4983171"/>
            <a:chOff x="219525" y="667945"/>
            <a:chExt cx="4156408" cy="498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25" y="667945"/>
              <a:ext cx="4156408" cy="498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5979" y="4152548"/>
            <a:ext cx="8566680" cy="5857467"/>
            <a:chOff x="9085979" y="4152548"/>
            <a:chExt cx="8566680" cy="5857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5979" y="4152548"/>
              <a:ext cx="8566680" cy="5857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698781" y="3813753"/>
            <a:ext cx="4106232" cy="2646376"/>
            <a:chOff x="12698781" y="3813753"/>
            <a:chExt cx="4106232" cy="26463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98781" y="5774414"/>
              <a:ext cx="871225" cy="677591"/>
              <a:chOff x="12698781" y="5774414"/>
              <a:chExt cx="871225" cy="6775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98781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928822" y="5774414"/>
              <a:ext cx="871225" cy="677591"/>
              <a:chOff x="15928822" y="5774414"/>
              <a:chExt cx="871225" cy="6775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928822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369319" y="3813753"/>
              <a:ext cx="871225" cy="677591"/>
              <a:chOff x="13369319" y="3813753"/>
              <a:chExt cx="871225" cy="6775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69319" y="3813753"/>
                <a:ext cx="871225" cy="67759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920552" y="4543716"/>
            <a:ext cx="397002" cy="484111"/>
            <a:chOff x="15920552" y="4543716"/>
            <a:chExt cx="397002" cy="4841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740000">
              <a:off x="15920552" y="4543716"/>
              <a:ext cx="397002" cy="4841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3071" y="8769964"/>
            <a:ext cx="8915603" cy="1768434"/>
            <a:chOff x="9643071" y="8769964"/>
            <a:chExt cx="8915603" cy="1768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9643071" y="8769964"/>
              <a:ext cx="8915603" cy="1768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21762" y="1998499"/>
            <a:ext cx="4468041" cy="533333"/>
            <a:chOff x="3521762" y="1998499"/>
            <a:chExt cx="4468041" cy="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21762" y="1998499"/>
              <a:ext cx="4468041" cy="53333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44420" y="2009925"/>
            <a:ext cx="4328129" cy="54379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9970" y="2777297"/>
            <a:ext cx="7635939" cy="24497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53397" y="5428571"/>
            <a:ext cx="6004771" cy="155373"/>
            <a:chOff x="2753397" y="5428571"/>
            <a:chExt cx="6004771" cy="15537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753397" y="5428571"/>
              <a:ext cx="6004771" cy="66079"/>
              <a:chOff x="2753397" y="5428571"/>
              <a:chExt cx="6004771" cy="66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53397" y="5428571"/>
                <a:ext cx="6004771" cy="66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53397" y="5517866"/>
              <a:ext cx="6004771" cy="66079"/>
              <a:chOff x="2753397" y="5517866"/>
              <a:chExt cx="6004771" cy="66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753397" y="5517866"/>
                <a:ext cx="6004771" cy="66079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662" y="5803125"/>
            <a:ext cx="8302261" cy="6829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644359" y="9251694"/>
            <a:ext cx="3831831" cy="1065696"/>
            <a:chOff x="13644359" y="9251694"/>
            <a:chExt cx="3831831" cy="10656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4359" y="9251694"/>
              <a:ext cx="3831831" cy="10656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68169" y="5496224"/>
            <a:ext cx="4304097" cy="4234156"/>
            <a:chOff x="13568169" y="5496224"/>
            <a:chExt cx="4304097" cy="42341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8169" y="5496224"/>
              <a:ext cx="4304097" cy="42341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5977" y="1479023"/>
            <a:ext cx="4552647" cy="12347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80952" y="1478470"/>
            <a:ext cx="4123810" cy="66079"/>
            <a:chOff x="7080952" y="1478470"/>
            <a:chExt cx="4123810" cy="66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0952" y="1478470"/>
              <a:ext cx="4123810" cy="66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81416" y="1555375"/>
            <a:ext cx="4122882" cy="66079"/>
            <a:chOff x="7081416" y="1555375"/>
            <a:chExt cx="4122882" cy="660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1416" y="1555375"/>
              <a:ext cx="4122882" cy="660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44348" y="912425"/>
            <a:ext cx="3162965" cy="5115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93741" y="3023171"/>
            <a:ext cx="968565" cy="1109050"/>
            <a:chOff x="4793741" y="3023171"/>
            <a:chExt cx="968565" cy="110905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93741" y="3023171"/>
              <a:ext cx="968565" cy="995627"/>
              <a:chOff x="4793741" y="3023171"/>
              <a:chExt cx="968565" cy="9956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93741" y="3023171"/>
                <a:ext cx="968565" cy="9956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7962" y="3431274"/>
              <a:ext cx="841622" cy="82478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73004" y="4138055"/>
            <a:ext cx="2138033" cy="6384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8877" y="4743858"/>
            <a:ext cx="2657968" cy="4553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46770" y="3087651"/>
            <a:ext cx="968565" cy="1109046"/>
            <a:chOff x="8546770" y="3087651"/>
            <a:chExt cx="968565" cy="1109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546770" y="3087651"/>
              <a:ext cx="968565" cy="995627"/>
              <a:chOff x="8546770" y="3087651"/>
              <a:chExt cx="968565" cy="99562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46770" y="3087651"/>
                <a:ext cx="968565" cy="99562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0992" y="3495750"/>
              <a:ext cx="841622" cy="82478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20426" y="4138055"/>
            <a:ext cx="2121290" cy="6356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48858" y="4743858"/>
            <a:ext cx="2657596" cy="4539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06842" y="3042219"/>
            <a:ext cx="968565" cy="1109050"/>
            <a:chOff x="12306842" y="3042219"/>
            <a:chExt cx="968565" cy="110905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306842" y="3042219"/>
              <a:ext cx="968565" cy="995627"/>
              <a:chOff x="12306842" y="3042219"/>
              <a:chExt cx="968565" cy="99562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06842" y="3042219"/>
                <a:ext cx="968565" cy="99562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91078" y="3450321"/>
              <a:ext cx="822774" cy="72866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2001" y="4146249"/>
            <a:ext cx="2348442" cy="64106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14953" y="4735668"/>
            <a:ext cx="2535558" cy="45530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620261" y="5890325"/>
            <a:ext cx="968565" cy="1109048"/>
            <a:chOff x="6620261" y="5890325"/>
            <a:chExt cx="968565" cy="11090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620261" y="5890325"/>
              <a:ext cx="968565" cy="995627"/>
              <a:chOff x="6620261" y="5890325"/>
              <a:chExt cx="968565" cy="99562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620261" y="5890325"/>
                <a:ext cx="968565" cy="995627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04483" y="6298426"/>
              <a:ext cx="834650" cy="72866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98830" y="6910668"/>
            <a:ext cx="1923214" cy="68236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34353" y="7500087"/>
            <a:ext cx="2766034" cy="45530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650710" y="5954805"/>
            <a:ext cx="968565" cy="1109045"/>
            <a:chOff x="10650710" y="5954805"/>
            <a:chExt cx="968565" cy="110904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650710" y="5954805"/>
              <a:ext cx="968565" cy="995627"/>
              <a:chOff x="10650710" y="5954805"/>
              <a:chExt cx="968565" cy="99562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650710" y="5954805"/>
                <a:ext cx="968565" cy="99562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34905" y="6362902"/>
              <a:ext cx="824603" cy="7286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922287" y="6910668"/>
            <a:ext cx="2140157" cy="63153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651715" y="7480582"/>
            <a:ext cx="2541358" cy="4828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114286" y="2774550"/>
            <a:ext cx="6171429" cy="7511164"/>
            <a:chOff x="12114286" y="2774550"/>
            <a:chExt cx="6171429" cy="75111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2774550"/>
              <a:ext cx="6171429" cy="7511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14900" y="2430125"/>
            <a:ext cx="594721" cy="213611"/>
            <a:chOff x="14714900" y="2430125"/>
            <a:chExt cx="594721" cy="213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14714900" y="2430125"/>
              <a:ext cx="594721" cy="2136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19538" y="1764709"/>
            <a:ext cx="2203368" cy="4531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28452" y="2110485"/>
            <a:ext cx="2022900" cy="551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72289" y="3019126"/>
            <a:ext cx="418453" cy="510268"/>
            <a:chOff x="13172289" y="3019126"/>
            <a:chExt cx="418453" cy="5102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13172289" y="3019126"/>
              <a:ext cx="418453" cy="510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71430" y="1339238"/>
            <a:ext cx="3569986" cy="491991"/>
            <a:chOff x="5071430" y="1339238"/>
            <a:chExt cx="3569986" cy="4919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1430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82020" y="1345201"/>
            <a:ext cx="3212615" cy="5322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34756" y="1862528"/>
            <a:ext cx="7743776" cy="17289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87598" y="4458463"/>
            <a:ext cx="4872905" cy="142985"/>
            <a:chOff x="1687598" y="4458463"/>
            <a:chExt cx="4872905" cy="1429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87598" y="4458463"/>
              <a:ext cx="4872905" cy="66079"/>
              <a:chOff x="1687598" y="4458463"/>
              <a:chExt cx="4872905" cy="6607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87598" y="4458463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7598" y="4535369"/>
              <a:ext cx="4872905" cy="66079"/>
              <a:chOff x="1687598" y="4535369"/>
              <a:chExt cx="4872905" cy="6607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87598" y="4535369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5782" y="3761782"/>
            <a:ext cx="4856185" cy="6410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57191" y="4723153"/>
            <a:ext cx="5088825" cy="81072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87598" y="6624519"/>
            <a:ext cx="4872905" cy="142985"/>
            <a:chOff x="1687598" y="6624519"/>
            <a:chExt cx="4872905" cy="1429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87598" y="6624519"/>
              <a:ext cx="4872905" cy="66079"/>
              <a:chOff x="1687598" y="6624519"/>
              <a:chExt cx="4872905" cy="6607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87598" y="662451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87598" y="6701425"/>
              <a:ext cx="4872905" cy="66079"/>
              <a:chOff x="1687598" y="6701425"/>
              <a:chExt cx="4872905" cy="660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87598" y="6701425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0963" y="5973192"/>
            <a:ext cx="5266328" cy="6410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75334" y="6889210"/>
            <a:ext cx="5088082" cy="81072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120344" y="4413112"/>
            <a:ext cx="4872905" cy="142985"/>
            <a:chOff x="7120344" y="4413112"/>
            <a:chExt cx="4872905" cy="1429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120344" y="4413112"/>
              <a:ext cx="4872905" cy="66079"/>
              <a:chOff x="7120344" y="4413112"/>
              <a:chExt cx="4872905" cy="6607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20344" y="4413112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120344" y="4490017"/>
              <a:ext cx="4872905" cy="66079"/>
              <a:chOff x="7120344" y="4490017"/>
              <a:chExt cx="4872905" cy="660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20344" y="4490017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96230" y="3761782"/>
            <a:ext cx="3841195" cy="64106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016801" y="4677801"/>
            <a:ext cx="5126777" cy="81072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120344" y="6624519"/>
            <a:ext cx="4872905" cy="142985"/>
            <a:chOff x="7120344" y="6624519"/>
            <a:chExt cx="4872905" cy="14298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120344" y="6624519"/>
              <a:ext cx="4872905" cy="66079"/>
              <a:chOff x="7120344" y="6624519"/>
              <a:chExt cx="4872905" cy="6607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120344" y="662451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120344" y="6701425"/>
              <a:ext cx="4872905" cy="66079"/>
              <a:chOff x="7120344" y="6701425"/>
              <a:chExt cx="4872905" cy="6607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120344" y="6701425"/>
                <a:ext cx="4872905" cy="66079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80239" y="5973192"/>
            <a:ext cx="4949785" cy="68236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009525" y="6889210"/>
            <a:ext cx="5110349" cy="81072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113644" y="8029025"/>
            <a:ext cx="9386063" cy="97730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68458" y="1345201"/>
            <a:ext cx="3614681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1" y="1826880"/>
            <a:ext cx="7771319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63075" y="3730872"/>
            <a:ext cx="4959564" cy="5985875"/>
            <a:chOff x="6663075" y="3730872"/>
            <a:chExt cx="4959564" cy="59858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3075" y="3730872"/>
              <a:ext cx="4959564" cy="59858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6451" y="4214428"/>
            <a:ext cx="5320909" cy="706178"/>
            <a:chOff x="1056451" y="4214428"/>
            <a:chExt cx="5320909" cy="706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451" y="4214428"/>
              <a:ext cx="5320909" cy="706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2739" y="4260858"/>
            <a:ext cx="5161909" cy="6410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9806" y="5104763"/>
            <a:ext cx="5109187" cy="802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56451" y="6878961"/>
            <a:ext cx="5320909" cy="706178"/>
            <a:chOff x="1056451" y="6878961"/>
            <a:chExt cx="5320909" cy="7061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451" y="6878961"/>
              <a:ext cx="5320909" cy="70617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7716" y="6927535"/>
            <a:ext cx="5032604" cy="6410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4528" y="7730134"/>
            <a:ext cx="5125949" cy="8107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925317" y="4214428"/>
            <a:ext cx="5320909" cy="706178"/>
            <a:chOff x="11925317" y="4214428"/>
            <a:chExt cx="5320909" cy="7061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25317" y="4214428"/>
              <a:ext cx="5320909" cy="7061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33810" y="5219049"/>
            <a:ext cx="4930215" cy="22324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98668" y="4260858"/>
            <a:ext cx="4640538" cy="6410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2334" y="5977067"/>
            <a:ext cx="5064140" cy="654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6757967" cy="16990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011927" y="3607335"/>
            <a:ext cx="16993736" cy="61420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6846" y="8339390"/>
            <a:ext cx="3707806" cy="455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09694" y="3472859"/>
            <a:ext cx="8780151" cy="5328068"/>
            <a:chOff x="9109694" y="3472859"/>
            <a:chExt cx="8780151" cy="53280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618" y="1099418"/>
              <a:ext cx="17560303" cy="949376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16953" y="8404829"/>
              <a:ext cx="4087530" cy="455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7756796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4882" y="3546322"/>
            <a:ext cx="8780151" cy="5328065"/>
            <a:chOff x="804882" y="3546322"/>
            <a:chExt cx="8780151" cy="53280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585194" y="1172881"/>
              <a:ext cx="17560303" cy="94937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2140" y="8478289"/>
              <a:ext cx="4130568" cy="4539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1503" y="3546322"/>
            <a:ext cx="7144880" cy="948251"/>
            <a:chOff x="10181503" y="3546322"/>
            <a:chExt cx="7144880" cy="9482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1503" y="3546322"/>
              <a:ext cx="7144880" cy="94825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40287" y="4908382"/>
            <a:ext cx="6867434" cy="22324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14291" y="3608672"/>
            <a:ext cx="4967389" cy="85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0468" y="1345201"/>
            <a:ext cx="2951672" cy="5227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6478072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02501" y="4346749"/>
            <a:ext cx="7144880" cy="948251"/>
            <a:chOff x="10002501" y="4346749"/>
            <a:chExt cx="7144880" cy="9482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2501" y="4346749"/>
              <a:ext cx="7144880" cy="9482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57475" y="5705000"/>
            <a:ext cx="6324434" cy="12946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35243" y="4409100"/>
            <a:ext cx="6235275" cy="8585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7352" y="4346749"/>
            <a:ext cx="8377160" cy="2814117"/>
            <a:chOff x="547352" y="4346749"/>
            <a:chExt cx="8377160" cy="28141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352" y="4346749"/>
              <a:ext cx="8377160" cy="2814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5258" y="1881957"/>
            <a:ext cx="10004748" cy="17371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24123" y="3376473"/>
            <a:ext cx="7702259" cy="5271234"/>
            <a:chOff x="9624123" y="3376473"/>
            <a:chExt cx="7702259" cy="52712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4123" y="3376473"/>
              <a:ext cx="7702259" cy="52712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477" y="3404012"/>
            <a:ext cx="7516911" cy="5271234"/>
            <a:chOff x="977477" y="3404012"/>
            <a:chExt cx="7516911" cy="52712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477" y="3404012"/>
              <a:ext cx="7516911" cy="52712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0467" y="1345201"/>
            <a:ext cx="3610281" cy="5322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839" y="1345201"/>
            <a:ext cx="3087967" cy="532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9003" y="1826880"/>
            <a:ext cx="7590805" cy="1728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7051" y="0"/>
            <a:ext cx="1918663" cy="1793950"/>
            <a:chOff x="16367051" y="0"/>
            <a:chExt cx="1918663" cy="179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051" y="0"/>
              <a:ext cx="1918663" cy="1793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9423" y="3398010"/>
            <a:ext cx="2849014" cy="6171429"/>
            <a:chOff x="779423" y="3398010"/>
            <a:chExt cx="2849014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423" y="3398010"/>
              <a:ext cx="2849014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10771" y="3398010"/>
            <a:ext cx="2849014" cy="6171429"/>
            <a:chOff x="4310771" y="3398010"/>
            <a:chExt cx="2849014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0771" y="3398010"/>
              <a:ext cx="2849014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18613" y="3398010"/>
            <a:ext cx="2845046" cy="6171429"/>
            <a:chOff x="7818613" y="3398010"/>
            <a:chExt cx="2845046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8613" y="3398010"/>
              <a:ext cx="2845046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71442" y="3398010"/>
            <a:ext cx="2836450" cy="6171429"/>
            <a:chOff x="11271442" y="3398010"/>
            <a:chExt cx="2836450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71442" y="3398010"/>
              <a:ext cx="2836450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11108" y="3398010"/>
            <a:ext cx="2841089" cy="6171429"/>
            <a:chOff x="14811108" y="3398010"/>
            <a:chExt cx="2841089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11108" y="3398010"/>
              <a:ext cx="2841089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1329" y="9531334"/>
            <a:ext cx="2048282" cy="4553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2677" y="9578668"/>
            <a:ext cx="2428006" cy="4553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96677" y="9554096"/>
            <a:ext cx="2557749" cy="4553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33334" y="9531334"/>
            <a:ext cx="2570215" cy="45530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73049" y="9531334"/>
            <a:ext cx="2306025" cy="4553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2022-10-18T17:46:35Z</dcterms:created>
  <dcterms:modified xsi:type="dcterms:W3CDTF">2022-10-18T17:46:35Z</dcterms:modified>
</cp:coreProperties>
</file>